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3" r:id="rId4"/>
    <p:sldId id="257" r:id="rId5"/>
    <p:sldId id="258" r:id="rId6"/>
    <p:sldId id="304" r:id="rId7"/>
    <p:sldId id="264" r:id="rId8"/>
    <p:sldId id="306" r:id="rId9"/>
    <p:sldId id="305" r:id="rId10"/>
    <p:sldId id="307" r:id="rId11"/>
    <p:sldId id="259" r:id="rId12"/>
    <p:sldId id="260" r:id="rId13"/>
    <p:sldId id="261" r:id="rId14"/>
    <p:sldId id="262" r:id="rId15"/>
    <p:sldId id="263" r:id="rId16"/>
    <p:sldId id="308" r:id="rId17"/>
    <p:sldId id="309" r:id="rId18"/>
    <p:sldId id="310" r:id="rId19"/>
    <p:sldId id="265" r:id="rId20"/>
    <p:sldId id="266" r:id="rId21"/>
    <p:sldId id="311" r:id="rId22"/>
    <p:sldId id="267" r:id="rId23"/>
    <p:sldId id="268" r:id="rId24"/>
    <p:sldId id="269" r:id="rId25"/>
    <p:sldId id="270" r:id="rId26"/>
    <p:sldId id="271" r:id="rId27"/>
    <p:sldId id="312" r:id="rId28"/>
    <p:sldId id="313" r:id="rId29"/>
    <p:sldId id="314" r:id="rId30"/>
    <p:sldId id="315" r:id="rId31"/>
    <p:sldId id="316" r:id="rId32"/>
    <p:sldId id="277" r:id="rId33"/>
    <p:sldId id="278" r:id="rId34"/>
    <p:sldId id="272" r:id="rId35"/>
    <p:sldId id="273" r:id="rId36"/>
    <p:sldId id="276" r:id="rId37"/>
    <p:sldId id="274" r:id="rId38"/>
    <p:sldId id="275" r:id="rId39"/>
    <p:sldId id="279" r:id="rId40"/>
    <p:sldId id="317" r:id="rId41"/>
    <p:sldId id="318" r:id="rId42"/>
    <p:sldId id="280" r:id="rId43"/>
    <p:sldId id="281" r:id="rId44"/>
    <p:sldId id="282" r:id="rId45"/>
    <p:sldId id="283" r:id="rId46"/>
    <p:sldId id="284" r:id="rId47"/>
    <p:sldId id="319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7244AF-8972-4081-A189-CC818AE3B4C8}">
          <p14:sldIdLst>
            <p14:sldId id="256"/>
            <p14:sldId id="302"/>
            <p14:sldId id="303"/>
            <p14:sldId id="257"/>
            <p14:sldId id="258"/>
            <p14:sldId id="304"/>
            <p14:sldId id="264"/>
            <p14:sldId id="306"/>
            <p14:sldId id="305"/>
            <p14:sldId id="307"/>
            <p14:sldId id="259"/>
            <p14:sldId id="260"/>
            <p14:sldId id="261"/>
            <p14:sldId id="262"/>
            <p14:sldId id="263"/>
            <p14:sldId id="308"/>
            <p14:sldId id="309"/>
            <p14:sldId id="310"/>
            <p14:sldId id="265"/>
            <p14:sldId id="266"/>
            <p14:sldId id="311"/>
            <p14:sldId id="267"/>
            <p14:sldId id="268"/>
            <p14:sldId id="269"/>
            <p14:sldId id="270"/>
            <p14:sldId id="271"/>
            <p14:sldId id="312"/>
            <p14:sldId id="313"/>
            <p14:sldId id="314"/>
            <p14:sldId id="315"/>
            <p14:sldId id="316"/>
            <p14:sldId id="277"/>
            <p14:sldId id="278"/>
            <p14:sldId id="272"/>
            <p14:sldId id="273"/>
            <p14:sldId id="276"/>
            <p14:sldId id="274"/>
            <p14:sldId id="275"/>
            <p14:sldId id="279"/>
            <p14:sldId id="317"/>
            <p14:sldId id="318"/>
            <p14:sldId id="280"/>
            <p14:sldId id="281"/>
            <p14:sldId id="282"/>
            <p14:sldId id="283"/>
            <p14:sldId id="284"/>
            <p14:sldId id="319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4" autoAdjust="0"/>
    <p:restoredTop sz="94660"/>
  </p:normalViewPr>
  <p:slideViewPr>
    <p:cSldViewPr snapToGrid="0">
      <p:cViewPr>
        <p:scale>
          <a:sx n="100" d="100"/>
          <a:sy n="100" d="100"/>
        </p:scale>
        <p:origin x="950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FBCAE-B5C2-4C3E-A188-2113A500E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976D0B-F531-4EF0-AE63-93830A3E6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75DCC-C437-4C2F-9D00-E75FF3F6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026AF7-08D2-437B-800F-5ADB2C9E9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1BBCB-98F1-47C0-A21A-65DB30FE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3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67FFC-2465-4F76-8A7B-9E47F2C7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8A12F-CC3B-4233-AB4A-2A6D3A6D9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F51EE-770A-4899-80F5-F84DA262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62EEA7-8893-44FE-B5D0-138C0FB3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BB97B5-8A14-4383-BEB7-7B4707A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1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CE9CD9-D120-4CEE-B905-0E0588F1D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8200FF-06A1-4ED6-859B-75A44D667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3AEAB-B402-492A-A52B-7D37A587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20E763-201E-48DA-B198-CB1C7834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BA172-C821-4ECB-B3FD-EB1807A2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F8A0A-3BA8-4A88-B842-3913252F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91C2D-147F-4A4A-AC93-CDAA12573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C99B7-BD03-4B84-BA6F-CA74385DD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204AE-D85B-40BB-BC8D-DF7F7BDE7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8282C-BF7E-4161-97EF-CA5816D2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5B59A-D553-4F93-B250-CB778CA0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C5B8A6-AE1A-4715-A673-5FFAB4688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DD18A-7CC7-4A03-9689-0FCB2E31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77214-0A80-42EC-8010-B7891D93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20B4D-05D6-477F-B57D-9130A7B7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6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39B01-F888-43EB-B963-D1C0B73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1588A-B5A7-4265-8467-1847EFF42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BB4B53-9A74-488E-8A56-68B3E4867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A4279-1B94-478F-ADA1-DCD0652B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4561F1-BF93-4C4F-82F4-3C083E77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320A87-3BAB-4BF8-A177-40C5DD15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4F4AF-A0C6-45F0-AC50-05F01F614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DC308D-1CC7-4C52-92A9-3E9477535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C18048-2DC3-4FE0-80F9-486E580C1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0CCF4-F63E-4E2F-9151-E369EDA39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4D7F4C-140A-4486-8E11-F60F5234F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847249-4C4B-44E2-BC04-64FC1301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20F09E-085E-42DB-A5D7-BFC8B238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77AD3C-44D9-4B19-91EF-6CC0F880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7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60440-46DC-420F-8190-383DF097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C6AE7E-885B-49E8-891F-142F0BB2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BBE961-151E-4806-8079-B87EA168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6075BC-4D64-4E7A-A3B3-71DD3F0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8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63FC21-A97A-4F2C-8B4C-1E8C17FFD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A77326-D972-4ACE-AFD9-18D30821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5E220-2FB4-464C-BDA6-09C4B6C8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4CA5C-9C72-410D-A0C6-4949DCBB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E8AA7F-D517-49D6-952C-2387549B9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E3E9B5-D0B4-4DC8-B820-87C5B2AAA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867E4A-2CEB-4211-A381-6EFBBDD39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F06982-48EC-46E7-AB0C-79A2968E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05C364-CB2A-4201-932F-4F1CC508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3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E63A7-C0BC-4E89-AFCD-E3C3AA78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B4BAA3-9366-4ADB-8A0B-727465342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163CF4-D4F3-4CFE-AB2F-6335B10E7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BF801F-67BD-4A94-AD16-C4E70FA7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9F3580-16AB-43B0-8E5B-31AD67CD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45517-E164-49A5-9510-43E3814EA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8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098B8E-8053-460F-A1E8-BC82BEEB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B49D5-3417-4644-80B9-71B1729F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B0C1C-59AB-4D47-B65A-3275D7ECE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53566-8AF4-41BC-B0C8-8D794264AC98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FC9AA-1168-4AEA-A69A-C08737DD3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53D5B0-D2FD-4E4E-874C-215F5EB77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4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kr.vuejs.org/v2/guide/single-file-components.html" TargetMode="External"/><Relationship Id="rId2" Type="http://schemas.openxmlformats.org/officeDocument/2006/relationships/hyperlink" Target="https://medium.com/js-dojo/7-ways-to-define-a-component-template-in-vuejs-c04e0c72900d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kr.vuejs.org/v2/guide/events.html" TargetMode="External"/><Relationship Id="rId2" Type="http://schemas.openxmlformats.org/officeDocument/2006/relationships/hyperlink" Target="https://kr.vuejs.org/v2/guide/forms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bitly.kr/oPtDny1D5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8FD6F-787A-4DB8-8FC9-0E6C16C24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EA371A-38D7-4AF4-BABD-7D30CEE9F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35874" y="1601935"/>
            <a:ext cx="8682446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product: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'Socks'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'Socks is footwear'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image: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"./assets/vmSocks-green-onWhite.jpg"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"A pair of socks"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}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106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E0A07-589B-43BA-A674-7514751A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82138EE-CE97-4712-9210-5C7E81B0E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898" r="30187" b="13768"/>
          <a:stretch/>
        </p:blipFill>
        <p:spPr>
          <a:xfrm>
            <a:off x="1900428" y="1798112"/>
            <a:ext cx="8391144" cy="46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D75C-78D1-4713-BF27-DFA91C1B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3BE285-9E05-4195-9C14-1E7EA3926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038" r="30187" b="13909"/>
          <a:stretch/>
        </p:blipFill>
        <p:spPr>
          <a:xfrm>
            <a:off x="2193036" y="1889759"/>
            <a:ext cx="7805928" cy="43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9B936-C250-498D-8CCF-DD73F517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C5F231-B5D9-4B3F-9A3D-B792CA12E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18" r="30413" b="13910"/>
          <a:stretch/>
        </p:blipFill>
        <p:spPr>
          <a:xfrm>
            <a:off x="1894332" y="1847089"/>
            <a:ext cx="8403336" cy="47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78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53B38-E61A-43E3-81E0-EBC02533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2B1F47-03F8-4304-A09C-13228F66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899" r="30187" b="13908"/>
          <a:stretch/>
        </p:blipFill>
        <p:spPr>
          <a:xfrm>
            <a:off x="1812036" y="1871471"/>
            <a:ext cx="8567928" cy="477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40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F5266-4AB7-4BB4-9E31-853D6894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4E09D8-A90C-4517-99B3-81821F351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512" r="30187" b="23016"/>
          <a:stretch/>
        </p:blipFill>
        <p:spPr>
          <a:xfrm>
            <a:off x="2260092" y="1926335"/>
            <a:ext cx="7671816" cy="430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3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79" r="30137" b="17671"/>
          <a:stretch/>
        </p:blipFill>
        <p:spPr>
          <a:xfrm>
            <a:off x="1783080" y="1743892"/>
            <a:ext cx="8625840" cy="48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6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02" r="30338" b="17744"/>
          <a:stretch/>
        </p:blipFill>
        <p:spPr>
          <a:xfrm>
            <a:off x="1687830" y="1690688"/>
            <a:ext cx="8816340" cy="49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1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04" r="30250" b="17430"/>
          <a:stretch/>
        </p:blipFill>
        <p:spPr>
          <a:xfrm>
            <a:off x="1874520" y="1825625"/>
            <a:ext cx="8442960" cy="47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37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3D72E-2E1B-415A-AC6D-35EFCAC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B5320D-6608-4CF2-AC93-FA743AF5C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78" r="30485" b="14488"/>
          <a:stretch/>
        </p:blipFill>
        <p:spPr>
          <a:xfrm>
            <a:off x="2105526" y="1949116"/>
            <a:ext cx="7980947" cy="44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 – startVue.html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910762"/>
            <a:ext cx="8355874" cy="44550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My first </a:t>
            </a:r>
            <a:r>
              <a:rPr lang="en-US" altLang="ko-KR" sz="105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app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&lt;!-- </a:t>
            </a:r>
            <a:r>
              <a:rPr lang="ko-KR" altLang="en-US" sz="105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상용버전</a:t>
            </a:r>
            <a:r>
              <a:rPr lang="en-US" altLang="ko-KR" sz="105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, </a:t>
            </a:r>
            <a:r>
              <a:rPr lang="ko-KR" altLang="en-US" sz="105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속도와 용량이 </a:t>
            </a:r>
            <a:r>
              <a:rPr lang="ko-KR" altLang="en-US" sz="1050" dirty="0" err="1" smtClean="0">
                <a:solidFill>
                  <a:srgbClr val="6A9955"/>
                </a:solidFill>
                <a:latin typeface="Consolas" panose="020B0609020204030204" pitchFamily="49" charset="0"/>
              </a:rPr>
              <a:t>최적화됨</a:t>
            </a:r>
            <a:r>
              <a:rPr lang="en-US" altLang="ko-KR" sz="105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. --&gt;</a:t>
            </a:r>
            <a:endParaRPr lang="ko-KR" altLang="en-US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05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05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ko-KR" altLang="en-US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안녕하세요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{{ message }}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05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 smtClean="0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'#app'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05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message: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'Hello </a:t>
            </a:r>
            <a:r>
              <a:rPr lang="en-US" altLang="ko-KR" sz="105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050" dirty="0" err="1" smtClean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05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"1 - startVue.js"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050" dirty="0" smtClean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5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05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94954" y="2625633"/>
            <a:ext cx="4328160" cy="274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4954" y="4001134"/>
            <a:ext cx="4328160" cy="13219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94954" y="5597706"/>
            <a:ext cx="4328160" cy="2609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4954" y="3596048"/>
            <a:ext cx="4328160" cy="13049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823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37EF1-8CA2-4E02-BF47-5F294093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79C319D-4BCF-4C2D-BEFD-EBE83A59E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258" r="30262" b="31907"/>
          <a:stretch/>
        </p:blipFill>
        <p:spPr>
          <a:xfrm>
            <a:off x="2069431" y="1864894"/>
            <a:ext cx="8053137" cy="44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8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789" r="30178" b="5363"/>
          <a:stretch/>
        </p:blipFill>
        <p:spPr>
          <a:xfrm>
            <a:off x="1783080" y="1821179"/>
            <a:ext cx="8625840" cy="482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92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2C1E4-E56D-4082-9638-047B754E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18B9509-E1B1-4588-9205-9CF4D521A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29815" b="13934"/>
          <a:stretch/>
        </p:blipFill>
        <p:spPr>
          <a:xfrm>
            <a:off x="2243889" y="1937083"/>
            <a:ext cx="7704221" cy="43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76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9ADB-C42B-46FE-8778-25855748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1AA682-1B73-40AC-9D5C-0C8150358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30485" b="14211"/>
          <a:stretch/>
        </p:blipFill>
        <p:spPr>
          <a:xfrm>
            <a:off x="2407755" y="2093494"/>
            <a:ext cx="7376490" cy="41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16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BC111-C7A5-425D-80A0-4897DDB6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AE470E-A694-4777-9E5D-D9B1419E5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06" r="30038" b="14764"/>
          <a:stretch/>
        </p:blipFill>
        <p:spPr>
          <a:xfrm>
            <a:off x="2003258" y="1985210"/>
            <a:ext cx="8185484" cy="44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81555-3F2D-4E37-9613-5F521F46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CB45AC-4737-48AE-B9A8-6E586C646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30038" b="14211"/>
          <a:stretch/>
        </p:blipFill>
        <p:spPr>
          <a:xfrm>
            <a:off x="1937084" y="1913020"/>
            <a:ext cx="8317832" cy="47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20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80615-5434-4BCB-AA65-64B22C0A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C2ED4A4-04A4-441E-B0B1-7EC3F4271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80" r="30038" b="40755"/>
          <a:stretch/>
        </p:blipFill>
        <p:spPr>
          <a:xfrm>
            <a:off x="1998682" y="1886411"/>
            <a:ext cx="8194636" cy="460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03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79" r="30272" b="17797"/>
          <a:stretch/>
        </p:blipFill>
        <p:spPr>
          <a:xfrm>
            <a:off x="1786890" y="1690688"/>
            <a:ext cx="8618220" cy="48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7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56" r="30250" b="17630"/>
          <a:stretch/>
        </p:blipFill>
        <p:spPr>
          <a:xfrm>
            <a:off x="1809750" y="1690688"/>
            <a:ext cx="8572500" cy="480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1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534" r="30250" b="17689"/>
          <a:stretch/>
        </p:blipFill>
        <p:spPr>
          <a:xfrm>
            <a:off x="1760220" y="1825625"/>
            <a:ext cx="8671560" cy="48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3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 – startVue.js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690688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4EC9B0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el: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'#app2'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message: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ko-KR" altLang="en-US" dirty="0">
                <a:solidFill>
                  <a:srgbClr val="CE9178"/>
                </a:solidFill>
                <a:latin typeface="Consolas" panose="020B0609020204030204" pitchFamily="49" charset="0"/>
              </a:rPr>
              <a:t>안녕하세요 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Vue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!'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‘</a:t>
            </a:r>
            <a:r>
              <a:rPr lang="ko-KR" altLang="en-US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설명란입니다</a:t>
            </a:r>
            <a:r>
              <a:rPr lang="en-US" altLang="ko-KR" dirty="0" smtClean="0">
                <a:solidFill>
                  <a:srgbClr val="CE9178"/>
                </a:solidFill>
                <a:latin typeface="Consolas" panose="020B0609020204030204" pitchFamily="49" charset="0"/>
              </a:rPr>
              <a:t>.'</a:t>
            </a:r>
            <a:endParaRPr lang="ko-KR" alt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830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689" r="30250" b="17534"/>
          <a:stretch/>
        </p:blipFill>
        <p:spPr>
          <a:xfrm>
            <a:off x="1866900" y="1690688"/>
            <a:ext cx="8458200" cy="47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61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456" r="30167" b="17456"/>
          <a:stretch/>
        </p:blipFill>
        <p:spPr>
          <a:xfrm>
            <a:off x="1905000" y="1825625"/>
            <a:ext cx="8382000" cy="470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69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6D488-F5B0-4E2C-B947-56441D7E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2E91946-89EF-4423-A2D0-C7B17BB7D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1" r="30262" b="14764"/>
          <a:stretch/>
        </p:blipFill>
        <p:spPr>
          <a:xfrm>
            <a:off x="1740568" y="1690688"/>
            <a:ext cx="8955505" cy="49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9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E8F2C-694E-4746-813B-01B270E0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98E02F-2F49-43D9-B926-166120725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262" b="14211"/>
          <a:stretch/>
        </p:blipFill>
        <p:spPr>
          <a:xfrm>
            <a:off x="2099510" y="1937083"/>
            <a:ext cx="7992979" cy="44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76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A264A-5C34-46BB-94CE-A7BE2150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7B4F69F-6CC3-4E72-BBBE-D9EE36F3A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709" r="30038" b="14210"/>
          <a:stretch/>
        </p:blipFill>
        <p:spPr>
          <a:xfrm>
            <a:off x="1858879" y="1888958"/>
            <a:ext cx="8474242" cy="47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47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604CA-17D5-4A38-9F9F-627509B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6EE799D-8F04-4696-8107-CA80256F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24" r="30038" b="13658"/>
          <a:stretch/>
        </p:blipFill>
        <p:spPr>
          <a:xfrm>
            <a:off x="2053388" y="1784546"/>
            <a:ext cx="8281737" cy="47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01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2A5FD-DD3B-489D-B5A0-2F933BA3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EEAB0C-3A78-4B52-A2F6-D54A18A6F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78" r="30262" b="14211"/>
          <a:stretch/>
        </p:blipFill>
        <p:spPr>
          <a:xfrm>
            <a:off x="1949116" y="1868900"/>
            <a:ext cx="8293768" cy="46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07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96DE6-B851-4E81-BE0D-E2693ABA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B39910-CB4F-480E-AC7A-33A3EBD67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262" b="13658"/>
          <a:stretch/>
        </p:blipFill>
        <p:spPr>
          <a:xfrm>
            <a:off x="2101516" y="1828800"/>
            <a:ext cx="8534400" cy="47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30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A127E-3A21-432F-8966-562C5779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5501337-20D7-4658-B925-BE7334F52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038" b="14212"/>
          <a:stretch/>
        </p:blipFill>
        <p:spPr>
          <a:xfrm>
            <a:off x="1955131" y="1863903"/>
            <a:ext cx="8281737" cy="46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31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66771-FB2C-4F3C-88BC-39A035C5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0D560CC-951D-414B-A67C-6E203512E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262" b="14212"/>
          <a:stretch/>
        </p:blipFill>
        <p:spPr>
          <a:xfrm>
            <a:off x="1979194" y="1876054"/>
            <a:ext cx="8233611" cy="46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0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AF127-C836-4C73-BF79-5F4B5CF5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C1692F1-AB57-4A56-B3A8-B9129EA25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512" r="30187" b="23015"/>
          <a:stretch/>
        </p:blipFill>
        <p:spPr>
          <a:xfrm>
            <a:off x="2226564" y="1901951"/>
            <a:ext cx="7738872" cy="43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45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003" r="30272" b="17622"/>
          <a:stretch/>
        </p:blipFill>
        <p:spPr>
          <a:xfrm>
            <a:off x="1969770" y="1798319"/>
            <a:ext cx="8252460" cy="46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34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9301" r="30250" b="17535"/>
          <a:stretch/>
        </p:blipFill>
        <p:spPr>
          <a:xfrm>
            <a:off x="1935480" y="1825625"/>
            <a:ext cx="8321040" cy="468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96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FA549-1255-452A-B412-C29726EF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DDE19D4-D3A7-4B18-B33E-7223F6E4C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038" b="14211"/>
          <a:stretch/>
        </p:blipFill>
        <p:spPr>
          <a:xfrm>
            <a:off x="1798721" y="1852861"/>
            <a:ext cx="8594558" cy="47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8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7E83E-3010-438B-8351-2443C150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18C7D9-8C0E-427C-BD85-DC404D532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038" b="14212"/>
          <a:stretch/>
        </p:blipFill>
        <p:spPr>
          <a:xfrm>
            <a:off x="1798721" y="1828800"/>
            <a:ext cx="8594558" cy="480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8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D51C4-747E-4B44-9072-57081C0C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B8BC96-45DB-49B8-9588-14E245B55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1" r="29815" b="14488"/>
          <a:stretch/>
        </p:blipFill>
        <p:spPr>
          <a:xfrm>
            <a:off x="2027321" y="1876927"/>
            <a:ext cx="8137358" cy="45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5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E7C4A-549F-418A-99F7-CF51CB11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DD531-808A-4A25-9BF6-A1EA91A50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44" r="30339" b="14035"/>
          <a:stretch/>
        </p:blipFill>
        <p:spPr>
          <a:xfrm>
            <a:off x="1816768" y="1864894"/>
            <a:ext cx="8558463" cy="48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2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F068B-ADE9-412E-BF78-A10C6E37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B1F09B-4120-4595-9D0F-CB272A254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262" b="14765"/>
          <a:stretch/>
        </p:blipFill>
        <p:spPr>
          <a:xfrm>
            <a:off x="1750594" y="1852861"/>
            <a:ext cx="8690811" cy="47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04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21651" r="30291" b="5418"/>
          <a:stretch/>
        </p:blipFill>
        <p:spPr>
          <a:xfrm>
            <a:off x="2049780" y="1825625"/>
            <a:ext cx="8092440" cy="454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2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ABD20-AD95-4E67-86F0-59E15E59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45ADED-AB25-4975-9E5B-F096970B1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765" r="30262" b="20847"/>
          <a:stretch/>
        </p:blipFill>
        <p:spPr>
          <a:xfrm>
            <a:off x="1740567" y="1815336"/>
            <a:ext cx="8341895" cy="46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28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ACEF-E39F-4132-9C75-FBABBBEC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665B7D0-DBC2-427C-875D-21463F6A3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318" r="30485" b="21401"/>
          <a:stretch/>
        </p:blipFill>
        <p:spPr>
          <a:xfrm>
            <a:off x="1720516" y="1838740"/>
            <a:ext cx="8750968" cy="481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81D17-0942-4DE1-9F23-A0592C97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DEDFED-158F-4706-B94A-EC728CF9A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512" r="30187" b="23155"/>
          <a:stretch/>
        </p:blipFill>
        <p:spPr>
          <a:xfrm>
            <a:off x="2137766" y="1853183"/>
            <a:ext cx="7916467" cy="44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43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1685D-31DF-4031-B366-66BA4B30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883D8B-E8CA-4893-8604-A0B3DB1CB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765" r="30038" b="21400"/>
          <a:stretch/>
        </p:blipFill>
        <p:spPr>
          <a:xfrm>
            <a:off x="1720516" y="1792706"/>
            <a:ext cx="8750968" cy="48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40CFF-0C2C-4C1B-AA8D-71251DD7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8043444-E357-4469-9330-2202BCBA5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041" r="30262" b="21124"/>
          <a:stretch/>
        </p:blipFill>
        <p:spPr>
          <a:xfrm>
            <a:off x="1900989" y="1842118"/>
            <a:ext cx="8390021" cy="46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08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3D819-B8ED-4872-8D69-4AC4E038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25562A8-C21B-41F2-84B3-0A9034506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765" r="30485" b="20847"/>
          <a:stretch/>
        </p:blipFill>
        <p:spPr>
          <a:xfrm>
            <a:off x="1981200" y="1792703"/>
            <a:ext cx="8355399" cy="47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1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35BFF-F874-4096-995C-2D7030BC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E1E0F1-407D-41DF-800D-8F7E71925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29" r="30262" b="27760"/>
          <a:stretch/>
        </p:blipFill>
        <p:spPr>
          <a:xfrm>
            <a:off x="1816768" y="1828801"/>
            <a:ext cx="8558463" cy="47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2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88841-684E-4C46-9282-A018AC49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F7E2697-E42F-40DC-9235-6E37EF0A1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05" r="30262" b="28037"/>
          <a:stretch/>
        </p:blipFill>
        <p:spPr>
          <a:xfrm>
            <a:off x="1666373" y="1840830"/>
            <a:ext cx="8859253" cy="48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4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1C90D-4EEF-43A8-AA96-AC6ACF01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33D5D8-BDFF-4073-9C87-4CA35F19F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70" t="24405" r="30261" b="28313"/>
          <a:stretch/>
        </p:blipFill>
        <p:spPr>
          <a:xfrm>
            <a:off x="1654342" y="1840831"/>
            <a:ext cx="8883316" cy="48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42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5DCF5-F1E2-4892-AD45-C17223BB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79444E7-EB21-48D7-ABC8-6FF9F13A0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485" b="14211"/>
          <a:stretch/>
        </p:blipFill>
        <p:spPr>
          <a:xfrm>
            <a:off x="1894973" y="1820476"/>
            <a:ext cx="8402053" cy="46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58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ADD79-823C-492F-88E8-5CC4A25A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02563-30B0-4A51-8F98-341FB53A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https://medium.com/js-dojo/7-ways-to-define-a-component-template-in-vuejs-c04e0c72900d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https://kr.vuejs.org/v2/guide/single-file-components.html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304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F057DE-86DE-4952-902A-E9C23712F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336" r="30262" b="14211"/>
          <a:stretch/>
        </p:blipFill>
        <p:spPr>
          <a:xfrm>
            <a:off x="1779542" y="1804736"/>
            <a:ext cx="7990100" cy="430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68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EC5E0-3B5B-4885-8A90-E5947D31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09E9E6-99E3-4455-96A8-11A842B09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D24278-2381-49CF-9A19-0B2DF9B57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68" r="30104" b="14210"/>
          <a:stretch/>
        </p:blipFill>
        <p:spPr>
          <a:xfrm>
            <a:off x="1852921" y="1768641"/>
            <a:ext cx="8193447" cy="45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8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837" r="30218" b="5213"/>
          <a:stretch/>
        </p:blipFill>
        <p:spPr>
          <a:xfrm>
            <a:off x="2190205" y="1920240"/>
            <a:ext cx="7535091" cy="4225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652" y="6145986"/>
            <a:ext cx="76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Vue</a:t>
            </a:r>
            <a:r>
              <a:rPr lang="en-US" altLang="ko-KR" dirty="0" smtClean="0"/>
              <a:t> instance 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dom</a:t>
            </a:r>
            <a:r>
              <a:rPr lang="ko-KR" altLang="en-US" dirty="0" smtClean="0"/>
              <a:t>내의 </a:t>
            </a:r>
            <a:r>
              <a:rPr lang="en-US" altLang="ko-KR" dirty="0" smtClean="0"/>
              <a:t>plug-in {{ expression }} </a:t>
            </a:r>
            <a:r>
              <a:rPr lang="ko-KR" altLang="en-US" dirty="0" smtClean="0"/>
              <a:t>을 사용할 수 있게 하고 </a:t>
            </a:r>
            <a:r>
              <a:rPr lang="en-US" altLang="ko-KR" dirty="0" smtClean="0"/>
              <a:t>instance data</a:t>
            </a:r>
            <a:r>
              <a:rPr lang="ko-KR" altLang="en-US" dirty="0" smtClean="0"/>
              <a:t>로 변경해 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42279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D169B-12D4-42DD-AB0E-128D4A71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3B2B95B-7E43-4947-88F4-519E3173E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78" r="30485" b="14211"/>
          <a:stretch/>
        </p:blipFill>
        <p:spPr>
          <a:xfrm>
            <a:off x="2215249" y="1937084"/>
            <a:ext cx="7761501" cy="43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71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167DA-0711-4AC8-B361-885DAB818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8C90E9-8411-4719-8693-DDCDB6986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485" b="14212"/>
          <a:stretch/>
        </p:blipFill>
        <p:spPr>
          <a:xfrm>
            <a:off x="1840831" y="1840832"/>
            <a:ext cx="8510337" cy="478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82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EAD62-51A1-4850-A3BC-35853FCA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4C88E2-ED13-48B0-A2F2-73E6EF55E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3D6DB-94E6-4540-98B5-75A2C7A40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0" r="30246" b="32631"/>
          <a:stretch/>
        </p:blipFill>
        <p:spPr>
          <a:xfrm>
            <a:off x="1668407" y="1522246"/>
            <a:ext cx="8855185" cy="48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99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5A39E-9AC4-40C8-AAAF-7C14FACE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908E5-D48A-49E6-A74D-D1DB4D6D1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https://kr.vuejs.org/v2/guide/forms.html</a:t>
            </a:r>
            <a:endParaRPr lang="en-US" dirty="0"/>
          </a:p>
          <a:p>
            <a:r>
              <a:rPr lang="en-US" dirty="0">
                <a:hlinkClick r:id="rId3"/>
              </a:rPr>
              <a:t>https://kr.vuejs.org/v2/guide/events.html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84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76DE4-95CD-488E-8EF5-662079C8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FAB61B-5A27-4A36-9359-665918372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485" b="14211"/>
          <a:stretch/>
        </p:blipFill>
        <p:spPr>
          <a:xfrm>
            <a:off x="2390274" y="1888957"/>
            <a:ext cx="7932821" cy="44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9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241AB-43CC-407C-8939-69E19A00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6319455-5B3C-4E5B-8EC8-728CD534D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898" r="30300" b="14049"/>
          <a:stretch/>
        </p:blipFill>
        <p:spPr>
          <a:xfrm>
            <a:off x="2166317" y="2097022"/>
            <a:ext cx="7483651" cy="416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0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Assset</a:t>
            </a:r>
            <a:r>
              <a:rPr lang="en-US" altLang="ko-KR" dirty="0" smtClean="0"/>
              <a:t> Downloads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2663" y="1930127"/>
            <a:ext cx="10515600" cy="4351338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bitly.kr/oPtDny1D5A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950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Index.html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38200" y="1501287"/>
            <a:ext cx="10515600" cy="56323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Product App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"text/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-bar"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"product"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"product-image"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v-bind:src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"image"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ko-K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&lt;!-- &lt;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 :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="image2" :alt="</a:t>
            </a:r>
            <a:r>
              <a:rPr lang="en-US" altLang="ko-K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altText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"/&gt; --&gt;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"product-info"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{{ product }}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{{ 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discription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}}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"https://cdn.jsdelivr.net/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npm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/vue@2.5.13/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/vue.js"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"index2.js"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6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725</Words>
  <Application>Microsoft Office PowerPoint</Application>
  <PresentationFormat>와이드스크린</PresentationFormat>
  <Paragraphs>77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0" baseType="lpstr">
      <vt:lpstr>맑은 고딕</vt:lpstr>
      <vt:lpstr>Arial</vt:lpstr>
      <vt:lpstr>Calibri</vt:lpstr>
      <vt:lpstr>Calibri Light</vt:lpstr>
      <vt:lpstr>Consolas</vt:lpstr>
      <vt:lpstr>Office 테마</vt:lpstr>
      <vt:lpstr>PowerPoint 프레젠테이션</vt:lpstr>
      <vt:lpstr>1 – startVue.html</vt:lpstr>
      <vt:lpstr>1 – startVue.js</vt:lpstr>
      <vt:lpstr>PowerPoint 프레젠테이션</vt:lpstr>
      <vt:lpstr>PowerPoint 프레젠테이션</vt:lpstr>
      <vt:lpstr>PowerPoint 프레젠테이션</vt:lpstr>
      <vt:lpstr>PowerPoint 프레젠테이션</vt:lpstr>
      <vt:lpstr>Assset Downloads</vt:lpstr>
      <vt:lpstr>Index.html</vt:lpstr>
      <vt:lpstr>Index.js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형옥</dc:creator>
  <cp:lastModifiedBy>SKCC</cp:lastModifiedBy>
  <cp:revision>30</cp:revision>
  <dcterms:created xsi:type="dcterms:W3CDTF">2020-06-07T11:26:25Z</dcterms:created>
  <dcterms:modified xsi:type="dcterms:W3CDTF">2020-06-08T02:25:21Z</dcterms:modified>
</cp:coreProperties>
</file>